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3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4C119-1F87-4605-A8BA-3EBA4943C58D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FD34E-5CE0-4C8A-BF9E-2C9425B9C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FD34E-5CE0-4C8A-BF9E-2C9425B9CC5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D823-B10B-4500-85A0-75F8AA325C0D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42E05-6C58-4837-94B8-C2890129F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D823-B10B-4500-85A0-75F8AA325C0D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42E05-6C58-4837-94B8-C2890129F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D823-B10B-4500-85A0-75F8AA325C0D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42E05-6C58-4837-94B8-C2890129F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D823-B10B-4500-85A0-75F8AA325C0D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42E05-6C58-4837-94B8-C2890129F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D823-B10B-4500-85A0-75F8AA325C0D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42E05-6C58-4837-94B8-C2890129F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D823-B10B-4500-85A0-75F8AA325C0D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42E05-6C58-4837-94B8-C2890129F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D823-B10B-4500-85A0-75F8AA325C0D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42E05-6C58-4837-94B8-C2890129F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D823-B10B-4500-85A0-75F8AA325C0D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42E05-6C58-4837-94B8-C2890129F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D823-B10B-4500-85A0-75F8AA325C0D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42E05-6C58-4837-94B8-C2890129F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D823-B10B-4500-85A0-75F8AA325C0D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42E05-6C58-4837-94B8-C2890129F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D823-B10B-4500-85A0-75F8AA325C0D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42E05-6C58-4837-94B8-C2890129F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3D823-B10B-4500-85A0-75F8AA325C0D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42E05-6C58-4837-94B8-C2890129F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C0000"/>
                </a:solidFill>
              </a:rPr>
              <a:t>Muski</a:t>
            </a:r>
            <a:r>
              <a:rPr lang="en-US" b="1" dirty="0" smtClean="0">
                <a:solidFill>
                  <a:srgbClr val="CC0000"/>
                </a:solidFill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</a:rPr>
              <a:t>dnevnik</a:t>
            </a:r>
            <a:r>
              <a:rPr lang="en-US" b="1" dirty="0" smtClean="0">
                <a:solidFill>
                  <a:srgbClr val="CC0000"/>
                </a:solidFill>
              </a:rPr>
              <a:t> 1.,2. </a:t>
            </a:r>
            <a:r>
              <a:rPr lang="en-US" b="1" dirty="0" err="1" smtClean="0">
                <a:solidFill>
                  <a:srgbClr val="CC0000"/>
                </a:solidFill>
              </a:rPr>
              <a:t>i</a:t>
            </a:r>
            <a:r>
              <a:rPr lang="en-US" b="1" dirty="0" smtClean="0">
                <a:solidFill>
                  <a:srgbClr val="CC0000"/>
                </a:solidFill>
              </a:rPr>
              <a:t> 3 </a:t>
            </a:r>
            <a:r>
              <a:rPr lang="en-US" b="1" dirty="0" err="1" smtClean="0">
                <a:solidFill>
                  <a:srgbClr val="CC0000"/>
                </a:solidFill>
              </a:rPr>
              <a:t>deo</a:t>
            </a:r>
            <a:r>
              <a:rPr lang="en-US" b="1" dirty="0" smtClean="0">
                <a:solidFill>
                  <a:srgbClr val="CC0000"/>
                </a:solidFill>
              </a:rPr>
              <a:t>, </a:t>
            </a:r>
            <a:br>
              <a:rPr lang="en-US" b="1" dirty="0" smtClean="0">
                <a:solidFill>
                  <a:srgbClr val="CC0000"/>
                </a:solidFill>
              </a:rPr>
            </a:br>
            <a:r>
              <a:rPr lang="en-US" b="1" dirty="0" err="1" smtClean="0">
                <a:solidFill>
                  <a:srgbClr val="CC0000"/>
                </a:solidFill>
              </a:rPr>
              <a:t>V.Koci</a:t>
            </a:r>
            <a:r>
              <a:rPr lang="sr-Latn-RS" b="1" dirty="0" smtClean="0">
                <a:solidFill>
                  <a:srgbClr val="CC0000"/>
                </a:solidFill>
              </a:rPr>
              <a:t>ć,8-4</a:t>
            </a:r>
            <a:endParaRPr lang="en-US" b="1" dirty="0">
              <a:solidFill>
                <a:srgbClr val="CC0000"/>
              </a:solidFill>
            </a:endParaRPr>
          </a:p>
        </p:txBody>
      </p:sp>
      <p:pic>
        <p:nvPicPr>
          <p:cNvPr id="4" name="Picture 3" descr="Muski-dnevnik-2-Dosanjan-san-228x0-0000124552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2643182"/>
            <a:ext cx="2643206" cy="38604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Muski-dnevnik-3-Tajna-najTajnija-228x0-000059922422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1357298"/>
            <a:ext cx="2722605" cy="40719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Muski-dnevnik-(II-izdanje)-228x0-000002416515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1357298"/>
            <a:ext cx="2836926" cy="41434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143932" cy="2428868"/>
          </a:xfrm>
        </p:spPr>
        <p:txBody>
          <a:bodyPr>
            <a:normAutofit fontScale="90000"/>
          </a:bodyPr>
          <a:lstStyle/>
          <a:p>
            <a:r>
              <a:rPr lang="en-US" sz="2800" b="1" dirty="0" err="1" smtClean="0"/>
              <a:t>Knjiga</a:t>
            </a:r>
            <a:r>
              <a:rPr lang="en-US" sz="2800" b="1" dirty="0" smtClean="0"/>
              <a:t> „</a:t>
            </a:r>
            <a:r>
              <a:rPr lang="en-US" sz="2800" b="1" dirty="0" err="1" smtClean="0"/>
              <a:t>Muški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dnevnik</a:t>
            </a:r>
            <a:r>
              <a:rPr lang="en-US" sz="2800" b="1" dirty="0" smtClean="0"/>
              <a:t>“ </a:t>
            </a:r>
            <a:r>
              <a:rPr lang="en-US" sz="2800" b="1" dirty="0" err="1" smtClean="0"/>
              <a:t>Dušana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Pejčića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dobitnik</a:t>
            </a:r>
            <a:r>
              <a:rPr lang="en-US" sz="2800" b="1" dirty="0" smtClean="0"/>
              <a:t> je </a:t>
            </a:r>
            <a:r>
              <a:rPr lang="en-US" sz="2800" b="1" dirty="0" err="1" smtClean="0"/>
              <a:t>prve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nagrade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dečje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kritike</a:t>
            </a:r>
            <a:r>
              <a:rPr lang="en-US" sz="2800" b="1" dirty="0" smtClean="0"/>
              <a:t> „</a:t>
            </a:r>
            <a:r>
              <a:rPr lang="en-US" sz="2800" b="1" dirty="0" err="1" smtClean="0"/>
              <a:t>Dositejevo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pero</a:t>
            </a:r>
            <a:r>
              <a:rPr lang="en-US" sz="2800" b="1" dirty="0" smtClean="0"/>
              <a:t>“ </a:t>
            </a:r>
            <a:r>
              <a:rPr lang="en-US" sz="2800" b="1" dirty="0" err="1" smtClean="0"/>
              <a:t>za</a:t>
            </a:r>
            <a:r>
              <a:rPr lang="en-US" sz="2800" b="1" dirty="0" smtClean="0"/>
              <a:t> 2014. </a:t>
            </a:r>
            <a:r>
              <a:rPr lang="en-US" sz="2800" b="1" dirty="0" err="1" smtClean="0"/>
              <a:t>godinu</a:t>
            </a:r>
            <a:r>
              <a:rPr lang="en-US" sz="2800" b="1" dirty="0" smtClean="0"/>
              <a:t> u </a:t>
            </a:r>
            <a:r>
              <a:rPr lang="en-US" sz="2800" b="1" dirty="0" err="1" smtClean="0"/>
              <a:t>kategoriji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knjiga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namenjenih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starijem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školskom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uzrastu</a:t>
            </a:r>
            <a:r>
              <a:rPr lang="en-US" sz="2800" b="1" dirty="0" smtClean="0"/>
              <a:t> (11-14 </a:t>
            </a:r>
            <a:r>
              <a:rPr lang="en-US" sz="2800" b="1" dirty="0" err="1" smtClean="0"/>
              <a:t>godina</a:t>
            </a:r>
            <a:r>
              <a:rPr lang="en-US" sz="2800" b="1" dirty="0" smtClean="0"/>
              <a:t>).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Content Placeholder 5" descr="dositejevo-zlatno-pero-890x39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928802"/>
            <a:ext cx="8477250" cy="4381511"/>
          </a:xfrm>
        </p:spPr>
      </p:pic>
      <p:sp>
        <p:nvSpPr>
          <p:cNvPr id="5" name="5-Point Star 4"/>
          <p:cNvSpPr/>
          <p:nvPr/>
        </p:nvSpPr>
        <p:spPr>
          <a:xfrm>
            <a:off x="714348" y="285728"/>
            <a:ext cx="142876" cy="14287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rgbClr val="00B0F0">
                <a:alpha val="62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8715404" cy="6215082"/>
          </a:xfrm>
        </p:spPr>
        <p:txBody>
          <a:bodyPr>
            <a:normAutofit/>
          </a:bodyPr>
          <a:lstStyle/>
          <a:p>
            <a:r>
              <a:rPr lang="en-US" dirty="0" err="1" smtClean="0"/>
              <a:t>Glavni</a:t>
            </a:r>
            <a:r>
              <a:rPr lang="en-US" dirty="0" smtClean="0"/>
              <a:t> </a:t>
            </a:r>
            <a:r>
              <a:rPr lang="en-US" dirty="0" err="1" smtClean="0"/>
              <a:t>lik</a:t>
            </a:r>
            <a:r>
              <a:rPr lang="en-US" dirty="0" smtClean="0"/>
              <a:t>-Stefan Luka </a:t>
            </a:r>
            <a:r>
              <a:rPr lang="en-US" dirty="0" err="1" smtClean="0"/>
              <a:t>Lazarevic-sva</a:t>
            </a:r>
            <a:r>
              <a:rPr lang="en-US" dirty="0" smtClean="0"/>
              <a:t> 3 </a:t>
            </a:r>
            <a:r>
              <a:rPr lang="en-US" dirty="0" err="1" smtClean="0"/>
              <a:t>dela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Ostali</a:t>
            </a:r>
            <a:r>
              <a:rPr lang="en-US" dirty="0" smtClean="0"/>
              <a:t> </a:t>
            </a:r>
            <a:r>
              <a:rPr lang="en-US" dirty="0" err="1" smtClean="0"/>
              <a:t>likovi-Lana,Sanja,Nastavnice,drugovi</a:t>
            </a:r>
            <a:r>
              <a:rPr lang="en-US" dirty="0" smtClean="0"/>
              <a:t>…</a:t>
            </a:r>
            <a:endParaRPr lang="en-US" dirty="0"/>
          </a:p>
          <a:p>
            <a:pPr fontAlgn="ctr"/>
            <a:r>
              <a:rPr lang="en-US" dirty="0" err="1"/>
              <a:t>Devojčice</a:t>
            </a:r>
            <a:r>
              <a:rPr lang="en-US" dirty="0"/>
              <a:t>,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dnevnik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mnogo</a:t>
            </a:r>
            <a:r>
              <a:rPr lang="en-US" dirty="0"/>
              <a:t> </a:t>
            </a:r>
            <a:r>
              <a:rPr lang="en-US" dirty="0" err="1"/>
              <a:t>različit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onog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vi </a:t>
            </a:r>
            <a:r>
              <a:rPr lang="en-US" dirty="0" err="1"/>
              <a:t>pišete</a:t>
            </a:r>
            <a:r>
              <a:rPr lang="en-US" dirty="0"/>
              <a:t>. </a:t>
            </a:r>
            <a:r>
              <a:rPr lang="en-US" dirty="0" err="1"/>
              <a:t>Pročitajte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saznajte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se to </a:t>
            </a:r>
            <a:r>
              <a:rPr lang="en-US" dirty="0" err="1"/>
              <a:t>muva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dečačkim</a:t>
            </a:r>
            <a:r>
              <a:rPr lang="en-US" dirty="0"/>
              <a:t> </a:t>
            </a:r>
            <a:r>
              <a:rPr lang="en-US" dirty="0" err="1"/>
              <a:t>glavama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prave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vas ne </a:t>
            </a:r>
            <a:r>
              <a:rPr lang="en-US" dirty="0" err="1"/>
              <a:t>primećuju</a:t>
            </a:r>
            <a:r>
              <a:rPr lang="en-US" dirty="0"/>
              <a:t>!</a:t>
            </a:r>
          </a:p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0" y="714356"/>
            <a:ext cx="357158" cy="35719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14546" y="0"/>
            <a:ext cx="38247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/>
              <a:t>Muski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dnevnik</a:t>
            </a:r>
            <a:r>
              <a:rPr lang="en-US" sz="3200" b="1" dirty="0" smtClean="0"/>
              <a:t> 1. </a:t>
            </a:r>
            <a:r>
              <a:rPr lang="en-US" sz="3200" b="1" dirty="0" err="1" smtClean="0"/>
              <a:t>deo</a:t>
            </a:r>
            <a:endParaRPr lang="en-US" sz="3200" b="1" dirty="0"/>
          </a:p>
        </p:txBody>
      </p:sp>
      <p:pic>
        <p:nvPicPr>
          <p:cNvPr id="6" name="Picture 5" descr="tinejdžeri-ljuba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422" y="3286124"/>
            <a:ext cx="5794721" cy="3571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>
            <a:gsLst>
              <a:gs pos="5000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r>
              <a:rPr lang="en-US" b="1" dirty="0" smtClean="0"/>
              <a:t>Na </a:t>
            </a:r>
            <a:r>
              <a:rPr lang="en-US" b="1" dirty="0" err="1" smtClean="0"/>
              <a:t>po</a:t>
            </a:r>
            <a:r>
              <a:rPr lang="sr-Latn-CS" b="1" dirty="0" smtClean="0"/>
              <a:t>č</a:t>
            </a:r>
            <a:r>
              <a:rPr lang="en-US" b="1" dirty="0" err="1" smtClean="0"/>
              <a:t>etku</a:t>
            </a:r>
            <a:r>
              <a:rPr lang="en-US" b="1" dirty="0" smtClean="0"/>
              <a:t> Stefan Luka </a:t>
            </a:r>
            <a:r>
              <a:rPr lang="en-US" b="1" dirty="0" err="1" smtClean="0"/>
              <a:t>Lazarevi</a:t>
            </a:r>
            <a:r>
              <a:rPr lang="sr-Latn-CS" b="1" dirty="0" smtClean="0"/>
              <a:t>ć</a:t>
            </a:r>
            <a:r>
              <a:rPr lang="en-US" b="1" dirty="0" smtClean="0"/>
              <a:t> se </a:t>
            </a:r>
            <a:r>
              <a:rPr lang="en-US" b="1" dirty="0" err="1" smtClean="0"/>
              <a:t>predstavlja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govori</a:t>
            </a:r>
            <a:r>
              <a:rPr lang="en-US" b="1" dirty="0"/>
              <a:t> </a:t>
            </a:r>
            <a:r>
              <a:rPr lang="en-US" b="1" dirty="0" err="1" smtClean="0"/>
              <a:t>kako</a:t>
            </a:r>
            <a:r>
              <a:rPr lang="en-US" b="1" dirty="0" smtClean="0"/>
              <a:t> je </a:t>
            </a:r>
            <a:r>
              <a:rPr lang="en-US" b="1" dirty="0" err="1" smtClean="0"/>
              <a:t>dosao</a:t>
            </a:r>
            <a:r>
              <a:rPr lang="en-US" b="1" dirty="0" smtClean="0"/>
              <a:t> do </a:t>
            </a:r>
            <a:r>
              <a:rPr lang="en-US" b="1" dirty="0" err="1" smtClean="0"/>
              <a:t>pisanja</a:t>
            </a:r>
            <a:r>
              <a:rPr lang="en-US" b="1" dirty="0" smtClean="0"/>
              <a:t> mu</a:t>
            </a:r>
            <a:r>
              <a:rPr lang="sr-Latn-CS" b="1" dirty="0" smtClean="0"/>
              <a:t>š</a:t>
            </a:r>
            <a:r>
              <a:rPr lang="en-US" b="1" dirty="0" err="1" smtClean="0"/>
              <a:t>kog</a:t>
            </a:r>
            <a:r>
              <a:rPr lang="en-US" b="1" dirty="0" smtClean="0"/>
              <a:t> </a:t>
            </a:r>
            <a:r>
              <a:rPr lang="en-US" b="1" dirty="0" err="1" smtClean="0"/>
              <a:t>dnevnika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kako</a:t>
            </a:r>
            <a:r>
              <a:rPr lang="en-US" b="1" dirty="0" smtClean="0"/>
              <a:t> je </a:t>
            </a:r>
            <a:r>
              <a:rPr lang="en-US" b="1" dirty="0" err="1" smtClean="0"/>
              <a:t>jedna</a:t>
            </a:r>
            <a:r>
              <a:rPr lang="en-US" b="1" dirty="0" smtClean="0"/>
              <a:t> </a:t>
            </a:r>
            <a:r>
              <a:rPr lang="en-US" b="1" dirty="0" err="1" smtClean="0"/>
              <a:t>devoj</a:t>
            </a:r>
            <a:r>
              <a:rPr lang="sr-Latn-CS" b="1" dirty="0" smtClean="0"/>
              <a:t>č</a:t>
            </a:r>
            <a:r>
              <a:rPr lang="en-US" b="1" dirty="0" err="1" smtClean="0"/>
              <a:t>ica</a:t>
            </a:r>
            <a:r>
              <a:rPr lang="en-US" b="1" dirty="0" smtClean="0"/>
              <a:t> </a:t>
            </a:r>
            <a:r>
              <a:rPr lang="en-US" b="1" dirty="0" err="1" smtClean="0"/>
              <a:t>Ivana</a:t>
            </a:r>
            <a:r>
              <a:rPr lang="en-US" b="1" dirty="0" smtClean="0"/>
              <a:t> (u </a:t>
            </a:r>
            <a:r>
              <a:rPr lang="en-US" b="1" dirty="0" err="1" smtClean="0"/>
              <a:t>kojoj</a:t>
            </a:r>
            <a:r>
              <a:rPr lang="en-US" b="1" dirty="0" smtClean="0"/>
              <a:t> je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zaljubljen</a:t>
            </a:r>
            <a:r>
              <a:rPr lang="en-US" b="1" dirty="0" smtClean="0"/>
              <a:t>) pi</a:t>
            </a:r>
            <a:r>
              <a:rPr lang="sr-Latn-CS" b="1" dirty="0" smtClean="0"/>
              <a:t>š</a:t>
            </a:r>
            <a:r>
              <a:rPr lang="en-US" b="1" dirty="0" smtClean="0"/>
              <a:t>e.</a:t>
            </a:r>
          </a:p>
          <a:p>
            <a:pPr>
              <a:buNone/>
            </a:pPr>
            <a:r>
              <a:rPr lang="en-US" b="1" dirty="0" err="1" smtClean="0"/>
              <a:t>Govori</a:t>
            </a:r>
            <a:r>
              <a:rPr lang="en-US" b="1" dirty="0" smtClean="0"/>
              <a:t> </a:t>
            </a:r>
            <a:r>
              <a:rPr lang="en-US" b="1" dirty="0" err="1" smtClean="0"/>
              <a:t>ko</a:t>
            </a:r>
            <a:r>
              <a:rPr lang="en-US" b="1" dirty="0" smtClean="0"/>
              <a:t> mu je </a:t>
            </a:r>
            <a:r>
              <a:rPr lang="en-US" b="1" dirty="0" err="1" smtClean="0"/>
              <a:t>najbolji</a:t>
            </a:r>
            <a:r>
              <a:rPr lang="en-US" b="1" dirty="0" smtClean="0"/>
              <a:t> drug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kako</a:t>
            </a:r>
            <a:r>
              <a:rPr lang="en-US" b="1" dirty="0" smtClean="0"/>
              <a:t> je </a:t>
            </a:r>
            <a:r>
              <a:rPr lang="en-US" b="1" dirty="0" err="1" smtClean="0"/>
              <a:t>dobio</a:t>
            </a:r>
            <a:r>
              <a:rPr lang="en-US" b="1" dirty="0" smtClean="0"/>
              <a:t> </a:t>
            </a:r>
            <a:r>
              <a:rPr lang="en-US" b="1" dirty="0" err="1" smtClean="0"/>
              <a:t>dva</a:t>
            </a:r>
            <a:r>
              <a:rPr lang="en-US" b="1" dirty="0" smtClean="0"/>
              <a:t> </a:t>
            </a:r>
            <a:r>
              <a:rPr lang="en-US" b="1" dirty="0" err="1" smtClean="0"/>
              <a:t>imena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Govori</a:t>
            </a:r>
            <a:r>
              <a:rPr lang="en-US" b="1" dirty="0" smtClean="0"/>
              <a:t> o </a:t>
            </a:r>
            <a:r>
              <a:rPr lang="en-US" b="1" dirty="0" err="1" smtClean="0"/>
              <a:t>svojoj</a:t>
            </a:r>
            <a:r>
              <a:rPr lang="en-US" b="1" dirty="0" smtClean="0"/>
              <a:t> </a:t>
            </a:r>
            <a:r>
              <a:rPr lang="en-US" b="1" dirty="0" err="1" smtClean="0"/>
              <a:t>najboljoj</a:t>
            </a:r>
            <a:r>
              <a:rPr lang="en-US" b="1" dirty="0" smtClean="0"/>
              <a:t> </a:t>
            </a:r>
            <a:r>
              <a:rPr lang="en-US" b="1" dirty="0" err="1" smtClean="0"/>
              <a:t>drugarici,a</a:t>
            </a:r>
            <a:r>
              <a:rPr lang="en-US" b="1" dirty="0" smtClean="0"/>
              <a:t> </a:t>
            </a:r>
            <a:r>
              <a:rPr lang="en-US" b="1" dirty="0" err="1" smtClean="0"/>
              <a:t>naravno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kako</a:t>
            </a:r>
            <a:r>
              <a:rPr lang="en-US" b="1" dirty="0" smtClean="0"/>
              <a:t> </a:t>
            </a:r>
            <a:r>
              <a:rPr lang="en-US" b="1" dirty="0" err="1" smtClean="0"/>
              <a:t>devoj</a:t>
            </a:r>
            <a:r>
              <a:rPr lang="sr-Latn-CS" b="1" dirty="0" smtClean="0"/>
              <a:t>č</a:t>
            </a:r>
            <a:r>
              <a:rPr lang="en-US" b="1" dirty="0" smtClean="0"/>
              <a:t>ice </a:t>
            </a:r>
            <a:r>
              <a:rPr lang="en-US" b="1" dirty="0" err="1" smtClean="0"/>
              <a:t>postaju</a:t>
            </a:r>
            <a:r>
              <a:rPr lang="en-US" b="1" dirty="0" smtClean="0"/>
              <a:t> devojke-</a:t>
            </a:r>
            <a:r>
              <a:rPr lang="en-US" b="1" dirty="0" smtClean="0">
                <a:solidFill>
                  <a:srgbClr val="FF0000"/>
                </a:solidFill>
              </a:rPr>
              <a:t>30 str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Prolazi</a:t>
            </a:r>
            <a:r>
              <a:rPr lang="en-US" b="1" dirty="0" smtClean="0"/>
              <a:t> </a:t>
            </a:r>
            <a:r>
              <a:rPr lang="en-US" b="1" dirty="0" err="1" smtClean="0"/>
              <a:t>bolan</a:t>
            </a:r>
            <a:r>
              <a:rPr lang="en-US" b="1" dirty="0" smtClean="0"/>
              <a:t> </a:t>
            </a:r>
            <a:r>
              <a:rPr lang="en-US" b="1" dirty="0" err="1" smtClean="0"/>
              <a:t>razvod</a:t>
            </a:r>
            <a:r>
              <a:rPr lang="en-US" b="1" dirty="0" smtClean="0"/>
              <a:t> </a:t>
            </a:r>
            <a:r>
              <a:rPr lang="en-US" b="1" dirty="0" err="1" smtClean="0"/>
              <a:t>roditelja,a</a:t>
            </a:r>
            <a:r>
              <a:rPr lang="sr-Latn-CS" b="1" dirty="0" smtClean="0"/>
              <a:t>ktivno rešava</a:t>
            </a:r>
            <a:r>
              <a:rPr lang="en-US" b="1" dirty="0" smtClean="0"/>
              <a:t> </a:t>
            </a:r>
            <a:r>
              <a:rPr lang="en-US" b="1" dirty="0" err="1" smtClean="0"/>
              <a:t>probleme</a:t>
            </a:r>
            <a:r>
              <a:rPr lang="en-US" b="1" dirty="0" smtClean="0"/>
              <a:t>,</a:t>
            </a:r>
            <a:r>
              <a:rPr lang="sr-Latn-CS" b="1" dirty="0" smtClean="0"/>
              <a:t>i upoznaje na </a:t>
            </a:r>
            <a:r>
              <a:rPr lang="en-US" b="1" dirty="0" err="1" smtClean="0"/>
              <a:t>neki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sr-Latn-CS" b="1" dirty="0" smtClean="0"/>
              <a:t>či</a:t>
            </a:r>
            <a:r>
              <a:rPr lang="en-US" b="1" dirty="0" smtClean="0"/>
              <a:t>n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ljubav</a:t>
            </a:r>
            <a:r>
              <a:rPr lang="en-US" b="1" dirty="0" smtClean="0"/>
              <a:t>.</a:t>
            </a:r>
          </a:p>
        </p:txBody>
      </p:sp>
      <p:sp>
        <p:nvSpPr>
          <p:cNvPr id="4" name="Heart 3"/>
          <p:cNvSpPr/>
          <p:nvPr/>
        </p:nvSpPr>
        <p:spPr>
          <a:xfrm>
            <a:off x="3714744" y="5286388"/>
            <a:ext cx="1643074" cy="157161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rgbClr val="FF0000">
                <a:alpha val="40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158" y="-214338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Dosanjan</a:t>
            </a:r>
            <a:r>
              <a:rPr lang="en-US" b="1" dirty="0" smtClean="0"/>
              <a:t> san-2.deo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Sanja,Lana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neka</a:t>
            </a:r>
            <a:r>
              <a:rPr lang="en-US" dirty="0" smtClean="0"/>
              <a:t> </a:t>
            </a:r>
            <a:r>
              <a:rPr lang="en-US" dirty="0" err="1" smtClean="0"/>
              <a:t>tre</a:t>
            </a:r>
            <a:r>
              <a:rPr lang="sr-Latn-CS" dirty="0" smtClean="0"/>
              <a:t>ć</a:t>
            </a:r>
            <a:r>
              <a:rPr lang="en-US" dirty="0" smtClean="0"/>
              <a:t>a?</a:t>
            </a:r>
          </a:p>
          <a:p>
            <a:pPr>
              <a:buNone/>
            </a:pPr>
            <a:r>
              <a:rPr lang="en-US" dirty="0" err="1" smtClean="0"/>
              <a:t>Tu</a:t>
            </a:r>
            <a:r>
              <a:rPr lang="en-US" dirty="0" smtClean="0"/>
              <a:t> je </a:t>
            </a:r>
            <a:r>
              <a:rPr lang="en-US" dirty="0" err="1" smtClean="0"/>
              <a:t>sada</a:t>
            </a:r>
            <a:r>
              <a:rPr lang="en-US" dirty="0" smtClean="0"/>
              <a:t> </a:t>
            </a:r>
            <a:r>
              <a:rPr lang="en-US" dirty="0" err="1" smtClean="0"/>
              <a:t>zreliji</a:t>
            </a:r>
            <a:r>
              <a:rPr lang="en-US" dirty="0" smtClean="0"/>
              <a:t> Stefan Luka </a:t>
            </a:r>
            <a:r>
              <a:rPr lang="en-US" dirty="0" err="1" smtClean="0"/>
              <a:t>Lazarevi</a:t>
            </a:r>
            <a:r>
              <a:rPr lang="sr-Latn-CS" dirty="0" smtClean="0"/>
              <a:t>ć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suo</a:t>
            </a:r>
            <a:r>
              <a:rPr lang="sr-Latn-CS" dirty="0" smtClean="0"/>
              <a:t>č</a:t>
            </a:r>
            <a:r>
              <a:rPr lang="en-US" dirty="0" err="1" smtClean="0"/>
              <a:t>ava</a:t>
            </a:r>
            <a:r>
              <a:rPr lang="en-US" dirty="0" smtClean="0"/>
              <a:t> se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tinej</a:t>
            </a:r>
            <a:r>
              <a:rPr lang="sr-Latn-CS" dirty="0" smtClean="0"/>
              <a:t>dž</a:t>
            </a:r>
            <a:r>
              <a:rPr lang="en-US" dirty="0" err="1" smtClean="0"/>
              <a:t>erskim</a:t>
            </a:r>
            <a:r>
              <a:rPr lang="en-US" dirty="0" smtClean="0"/>
              <a:t> </a:t>
            </a:r>
            <a:r>
              <a:rPr lang="en-US" dirty="0" err="1" smtClean="0"/>
              <a:t>dilemama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Po </a:t>
            </a:r>
            <a:r>
              <a:rPr lang="en-US" dirty="0" err="1" smtClean="0"/>
              <a:t>meni</a:t>
            </a:r>
            <a:r>
              <a:rPr lang="en-US" dirty="0" smtClean="0"/>
              <a:t> je ,,</a:t>
            </a:r>
            <a:r>
              <a:rPr lang="en-US" dirty="0" err="1" smtClean="0"/>
              <a:t>Muski</a:t>
            </a:r>
            <a:r>
              <a:rPr lang="en-US" dirty="0" smtClean="0"/>
              <a:t> </a:t>
            </a:r>
            <a:r>
              <a:rPr lang="en-US" dirty="0" err="1" smtClean="0"/>
              <a:t>dnevnik</a:t>
            </a:r>
            <a:r>
              <a:rPr lang="en-US" dirty="0" smtClean="0"/>
              <a:t>“ </a:t>
            </a:r>
            <a:r>
              <a:rPr lang="en-US" dirty="0" err="1" smtClean="0"/>
              <a:t>najlep</a:t>
            </a:r>
            <a:r>
              <a:rPr lang="sr-Latn-CS" dirty="0" smtClean="0"/>
              <a:t>š</a:t>
            </a:r>
            <a:r>
              <a:rPr lang="en-US" dirty="0" smtClean="0"/>
              <a:t>a </a:t>
            </a:r>
            <a:r>
              <a:rPr lang="en-US" dirty="0" err="1" smtClean="0"/>
              <a:t>ispri</a:t>
            </a:r>
            <a:r>
              <a:rPr lang="sr-Latn-CS" dirty="0" smtClean="0"/>
              <a:t>č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ljubav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inspiri</a:t>
            </a:r>
            <a:r>
              <a:rPr lang="sr-Latn-CS" dirty="0" smtClean="0"/>
              <a:t>š</a:t>
            </a:r>
            <a:r>
              <a:rPr lang="en-US" dirty="0" smtClean="0"/>
              <a:t>e </a:t>
            </a:r>
            <a:r>
              <a:rPr lang="en-US" dirty="0" err="1" smtClean="0"/>
              <a:t>mnoge</a:t>
            </a:r>
            <a:r>
              <a:rPr lang="en-US" dirty="0" smtClean="0"/>
              <a:t> </a:t>
            </a:r>
            <a:r>
              <a:rPr lang="en-US" dirty="0" err="1" smtClean="0"/>
              <a:t>tinejd</a:t>
            </a:r>
            <a:r>
              <a:rPr lang="sr-Latn-CS" dirty="0" smtClean="0"/>
              <a:t>ž</a:t>
            </a:r>
            <a:r>
              <a:rPr lang="en-US" dirty="0" err="1" smtClean="0"/>
              <a:t>ere,a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zrelije</a:t>
            </a:r>
            <a:r>
              <a:rPr lang="en-US" dirty="0" smtClean="0"/>
              <a:t> </a:t>
            </a:r>
            <a:r>
              <a:rPr lang="en-US" dirty="0" err="1" smtClean="0"/>
              <a:t>ljude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 </a:t>
            </a:r>
            <a:r>
              <a:rPr lang="en-US" dirty="0" err="1" smtClean="0"/>
              <a:t>jo</a:t>
            </a:r>
            <a:r>
              <a:rPr lang="sr-Latn-CS" dirty="0" smtClean="0"/>
              <a:t>š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prona</a:t>
            </a:r>
            <a:r>
              <a:rPr lang="sr-Latn-CS" dirty="0" smtClean="0"/>
              <a:t>š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svoju</a:t>
            </a:r>
            <a:r>
              <a:rPr lang="en-US" dirty="0" smtClean="0"/>
              <a:t> </a:t>
            </a:r>
            <a:r>
              <a:rPr lang="en-US" dirty="0" err="1" smtClean="0"/>
              <a:t>ljubav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Sanja</a:t>
            </a:r>
            <a:r>
              <a:rPr lang="en-US" dirty="0" smtClean="0"/>
              <a:t> </a:t>
            </a:r>
            <a:r>
              <a:rPr lang="sr-Latn-CS" dirty="0" err="1" smtClean="0"/>
              <a:t>ž</a:t>
            </a:r>
            <a:r>
              <a:rPr lang="en-US" dirty="0" err="1" smtClean="0"/>
              <a:t>ivi</a:t>
            </a:r>
            <a:r>
              <a:rPr lang="en-US" dirty="0" smtClean="0"/>
              <a:t> </a:t>
            </a:r>
            <a:r>
              <a:rPr lang="en-US" dirty="0" err="1" smtClean="0"/>
              <a:t>daleko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Stefana</a:t>
            </a:r>
            <a:r>
              <a:rPr lang="en-US" dirty="0" smtClean="0"/>
              <a:t> </a:t>
            </a:r>
            <a:r>
              <a:rPr lang="en-US" dirty="0"/>
              <a:t>L</a:t>
            </a:r>
            <a:r>
              <a:rPr lang="en-US" dirty="0" smtClean="0"/>
              <a:t>uke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sr-Latn-CS" dirty="0" err="1" smtClean="0"/>
              <a:t>š</a:t>
            </a:r>
            <a:r>
              <a:rPr lang="en-US" dirty="0" err="1" smtClean="0"/>
              <a:t>alje</a:t>
            </a:r>
            <a:r>
              <a:rPr lang="en-US" dirty="0" smtClean="0"/>
              <a:t> </a:t>
            </a:r>
            <a:r>
              <a:rPr lang="en-US" dirty="0" err="1" smtClean="0"/>
              <a:t>joj</a:t>
            </a:r>
            <a:r>
              <a:rPr lang="en-US" dirty="0" smtClean="0"/>
              <a:t> </a:t>
            </a:r>
            <a:r>
              <a:rPr lang="en-US" dirty="0" err="1" smtClean="0"/>
              <a:t>pisma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leta,a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njemu.Od</a:t>
            </a:r>
            <a:r>
              <a:rPr lang="en-US" dirty="0" smtClean="0"/>
              <a:t> </a:t>
            </a:r>
            <a:r>
              <a:rPr lang="en-US" dirty="0" err="1" smtClean="0"/>
              <a:t>poslednjeg</a:t>
            </a:r>
            <a:r>
              <a:rPr lang="en-US" dirty="0" smtClean="0"/>
              <a:t> </a:t>
            </a:r>
            <a:r>
              <a:rPr lang="en-US" dirty="0" err="1" smtClean="0"/>
              <a:t>poljupca</a:t>
            </a:r>
            <a:r>
              <a:rPr lang="en-US" dirty="0" smtClean="0"/>
              <a:t> </a:t>
            </a:r>
            <a:r>
              <a:rPr lang="en-US" dirty="0" err="1" smtClean="0"/>
              <a:t>izmedju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on </a:t>
            </a:r>
            <a:r>
              <a:rPr lang="en-US" dirty="0" err="1" smtClean="0"/>
              <a:t>puno</a:t>
            </a:r>
            <a:r>
              <a:rPr lang="en-US" dirty="0" smtClean="0"/>
              <a:t> </a:t>
            </a:r>
            <a:r>
              <a:rPr lang="en-US" dirty="0" err="1" smtClean="0"/>
              <a:t>misli</a:t>
            </a:r>
            <a:r>
              <a:rPr lang="en-US" dirty="0" smtClean="0"/>
              <a:t> o </a:t>
            </a:r>
            <a:r>
              <a:rPr lang="en-US" dirty="0" err="1" smtClean="0"/>
              <a:t>njoj,a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sada</a:t>
            </a:r>
            <a:r>
              <a:rPr lang="en-US" dirty="0" smtClean="0"/>
              <a:t> je </a:t>
            </a:r>
            <a:r>
              <a:rPr lang="en-US" dirty="0" err="1" smtClean="0"/>
              <a:t>voli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vi</a:t>
            </a:r>
            <a:r>
              <a:rPr lang="sr-Latn-CS" dirty="0" smtClean="0"/>
              <a:t>š</a:t>
            </a:r>
            <a:r>
              <a:rPr lang="en-US" dirty="0" smtClean="0"/>
              <a:t>e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drugarice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Ali </a:t>
            </a:r>
            <a:r>
              <a:rPr lang="en-US" dirty="0" err="1" smtClean="0"/>
              <a:t>tu</a:t>
            </a:r>
            <a:r>
              <a:rPr lang="en-US" dirty="0" smtClean="0"/>
              <a:t> je </a:t>
            </a:r>
            <a:r>
              <a:rPr lang="en-US" dirty="0" err="1" smtClean="0"/>
              <a:t>dalje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Lana, a</a:t>
            </a:r>
            <a:r>
              <a:rPr lang="sr-Latn-CS" dirty="0" smtClean="0"/>
              <a:t>li kao i u životu i</a:t>
            </a:r>
            <a:r>
              <a:rPr lang="en-US" dirty="0" smtClean="0"/>
              <a:t> u </a:t>
            </a:r>
            <a:r>
              <a:rPr lang="en-US" dirty="0" err="1" smtClean="0"/>
              <a:t>slede</a:t>
            </a:r>
            <a:r>
              <a:rPr lang="sr-Latn-CS" dirty="0" smtClean="0"/>
              <a:t>ć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delu</a:t>
            </a:r>
            <a:r>
              <a:rPr lang="en-US" dirty="0" smtClean="0"/>
              <a:t> </a:t>
            </a:r>
            <a:r>
              <a:rPr lang="en-US" dirty="0" err="1" smtClean="0"/>
              <a:t>dolazi</a:t>
            </a:r>
            <a:r>
              <a:rPr lang="en-US" dirty="0" smtClean="0"/>
              <a:t> nova </a:t>
            </a:r>
            <a:r>
              <a:rPr lang="en-US" dirty="0" err="1" smtClean="0"/>
              <a:t>ljubav</a:t>
            </a:r>
            <a:r>
              <a:rPr lang="en-US" dirty="0" smtClean="0"/>
              <a:t>.  </a:t>
            </a:r>
          </a:p>
        </p:txBody>
      </p:sp>
      <p:sp>
        <p:nvSpPr>
          <p:cNvPr id="6" name="Smiley Face 5"/>
          <p:cNvSpPr/>
          <p:nvPr/>
        </p:nvSpPr>
        <p:spPr>
          <a:xfrm>
            <a:off x="1857356" y="5943600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>
            <a:off x="2928926" y="5943600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rgbClr val="FF0000">
                <a:alpha val="24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710"/>
          </a:xfrm>
        </p:spPr>
        <p:txBody>
          <a:bodyPr/>
          <a:lstStyle/>
          <a:p>
            <a:r>
              <a:rPr lang="en-US" b="1" dirty="0" err="1" smtClean="0"/>
              <a:t>Tajna</a:t>
            </a:r>
            <a:r>
              <a:rPr lang="en-US" b="1" dirty="0" smtClean="0"/>
              <a:t> </a:t>
            </a:r>
            <a:r>
              <a:rPr lang="en-US" b="1" dirty="0" err="1" smtClean="0"/>
              <a:t>najTajnija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5286380" cy="585791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Njemu</a:t>
            </a:r>
            <a:r>
              <a:rPr lang="en-US" dirty="0" smtClean="0"/>
              <a:t> se </a:t>
            </a:r>
            <a:r>
              <a:rPr lang="en-US" dirty="0" err="1" smtClean="0"/>
              <a:t>sada</a:t>
            </a:r>
            <a:r>
              <a:rPr lang="en-US" dirty="0" smtClean="0"/>
              <a:t> </a:t>
            </a:r>
            <a:r>
              <a:rPr lang="en-US" dirty="0" err="1" smtClean="0"/>
              <a:t>desava</a:t>
            </a:r>
            <a:r>
              <a:rPr lang="en-US" dirty="0" smtClean="0"/>
              <a:t> </a:t>
            </a:r>
            <a:r>
              <a:rPr lang="en-US" b="1" dirty="0" err="1" smtClean="0"/>
              <a:t>najve</a:t>
            </a:r>
            <a:r>
              <a:rPr lang="sr-Latn-CS" b="1" dirty="0" smtClean="0"/>
              <a:t>ć</a:t>
            </a:r>
            <a:r>
              <a:rPr lang="en-US" b="1" dirty="0" smtClean="0"/>
              <a:t>a </a:t>
            </a:r>
            <a:r>
              <a:rPr lang="en-US" b="1" dirty="0" err="1" smtClean="0"/>
              <a:t>tajna</a:t>
            </a:r>
            <a:r>
              <a:rPr lang="en-US" dirty="0" err="1" smtClean="0"/>
              <a:t>,njegova</a:t>
            </a:r>
            <a:r>
              <a:rPr lang="en-US" dirty="0" smtClean="0"/>
              <a:t> </a:t>
            </a:r>
            <a:r>
              <a:rPr lang="en-US" b="1" dirty="0" err="1" smtClean="0"/>
              <a:t>Tajna</a:t>
            </a:r>
            <a:r>
              <a:rPr lang="en-US" b="1" dirty="0" smtClean="0"/>
              <a:t>.</a:t>
            </a:r>
          </a:p>
          <a:p>
            <a:r>
              <a:rPr lang="en-US" dirty="0" err="1" smtClean="0"/>
              <a:t>Prelepa</a:t>
            </a:r>
            <a:r>
              <a:rPr lang="en-US" dirty="0" smtClean="0"/>
              <a:t>, </a:t>
            </a:r>
            <a:r>
              <a:rPr lang="en-US" dirty="0" err="1" smtClean="0"/>
              <a:t>plavooka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privla</a:t>
            </a:r>
            <a:r>
              <a:rPr lang="sr-Latn-CS" dirty="0" smtClean="0"/>
              <a:t>č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devojka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privla</a:t>
            </a:r>
            <a:r>
              <a:rPr lang="sr-Latn-CS" dirty="0" smtClean="0"/>
              <a:t>č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de</a:t>
            </a:r>
            <a:r>
              <a:rPr lang="sr-Latn-CS" dirty="0" smtClean="0"/>
              <a:t>č</a:t>
            </a:r>
            <a:r>
              <a:rPr lang="en-US" dirty="0" err="1" smtClean="0"/>
              <a:t>ake,ali</a:t>
            </a:r>
            <a:r>
              <a:rPr lang="en-US" dirty="0" smtClean="0"/>
              <a:t>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njegovog</a:t>
            </a:r>
            <a:r>
              <a:rPr lang="en-US" dirty="0" smtClean="0"/>
              <a:t> </a:t>
            </a:r>
            <a:r>
              <a:rPr lang="en-US" dirty="0" err="1" smtClean="0"/>
              <a:t>najboljeg</a:t>
            </a:r>
            <a:r>
              <a:rPr lang="en-US" dirty="0" smtClean="0"/>
              <a:t> </a:t>
            </a:r>
            <a:r>
              <a:rPr lang="en-US" dirty="0" err="1" smtClean="0"/>
              <a:t>druga</a:t>
            </a:r>
            <a:r>
              <a:rPr lang="en-US" dirty="0" smtClean="0"/>
              <a:t> </a:t>
            </a:r>
            <a:r>
              <a:rPr lang="en-US" dirty="0" err="1" smtClean="0"/>
              <a:t>Milana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njega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Dobija</a:t>
            </a:r>
            <a:r>
              <a:rPr lang="en-US" dirty="0" smtClean="0"/>
              <a:t> </a:t>
            </a:r>
            <a:r>
              <a:rPr lang="en-US" dirty="0" err="1" smtClean="0"/>
              <a:t>polubrata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voli,a</a:t>
            </a:r>
            <a:r>
              <a:rPr lang="en-US" dirty="0" smtClean="0"/>
              <a:t>  </a:t>
            </a:r>
            <a:r>
              <a:rPr lang="en-US" dirty="0" err="1" smtClean="0"/>
              <a:t>Tajnu</a:t>
            </a:r>
            <a:r>
              <a:rPr lang="en-US" dirty="0" smtClean="0"/>
              <a:t> </a:t>
            </a:r>
            <a:r>
              <a:rPr lang="en-US" dirty="0" err="1" smtClean="0"/>
              <a:t>upoznaje</a:t>
            </a:r>
            <a:r>
              <a:rPr lang="en-US" dirty="0" smtClean="0"/>
              <a:t> u </a:t>
            </a:r>
            <a:r>
              <a:rPr lang="en-US" dirty="0" err="1" smtClean="0"/>
              <a:t>liftu,ta</a:t>
            </a:r>
            <a:r>
              <a:rPr lang="sr-Latn-CS" dirty="0" smtClean="0"/>
              <a:t>č</a:t>
            </a:r>
            <a:r>
              <a:rPr lang="en-US" dirty="0" err="1" smtClean="0"/>
              <a:t>nije</a:t>
            </a:r>
            <a:r>
              <a:rPr lang="en-US" dirty="0" smtClean="0"/>
              <a:t> pre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sr-Latn-CS" dirty="0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izadje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lifta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Na </a:t>
            </a:r>
            <a:r>
              <a:rPr lang="en-US" dirty="0" err="1" smtClean="0"/>
              <a:t>kraju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nestrpljenjem</a:t>
            </a:r>
            <a:r>
              <a:rPr lang="en-US" dirty="0" smtClean="0"/>
              <a:t> </a:t>
            </a:r>
            <a:r>
              <a:rPr lang="sr-Latn-CS" dirty="0" err="1" smtClean="0"/>
              <a:t>č</a:t>
            </a:r>
            <a:r>
              <a:rPr lang="en-US" dirty="0" err="1" smtClean="0"/>
              <a:t>eka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vrati</a:t>
            </a:r>
            <a:r>
              <a:rPr lang="en-US" dirty="0" smtClean="0"/>
              <a:t> u Beograd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vidi</a:t>
            </a:r>
            <a:r>
              <a:rPr lang="en-US" dirty="0" smtClean="0"/>
              <a:t> </a:t>
            </a:r>
            <a:r>
              <a:rPr lang="sr-Latn-CS" dirty="0" err="1" smtClean="0"/>
              <a:t>š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sr-Latn-CS" dirty="0" err="1" smtClean="0"/>
              <a:t>ć</a:t>
            </a:r>
            <a:r>
              <a:rPr lang="en-US" smtClean="0"/>
              <a:t>e </a:t>
            </a:r>
            <a:r>
              <a:rPr lang="en-US" dirty="0" smtClean="0"/>
              <a:t>se </a:t>
            </a:r>
            <a:r>
              <a:rPr lang="en-US" dirty="0" err="1" smtClean="0"/>
              <a:t>desiti,jer</a:t>
            </a:r>
            <a:r>
              <a:rPr lang="en-US" dirty="0" smtClean="0"/>
              <a:t> je </a:t>
            </a:r>
            <a:r>
              <a:rPr lang="en-US" dirty="0" err="1" smtClean="0"/>
              <a:t>i</a:t>
            </a:r>
            <a:r>
              <a:rPr lang="en-US" dirty="0" smtClean="0"/>
              <a:t> Milan </a:t>
            </a:r>
            <a:r>
              <a:rPr lang="en-US" dirty="0" err="1" smtClean="0"/>
              <a:t>zaljubljen</a:t>
            </a:r>
            <a:r>
              <a:rPr lang="en-US" dirty="0" smtClean="0"/>
              <a:t> u </a:t>
            </a:r>
            <a:r>
              <a:rPr lang="en-US" dirty="0" err="1" smtClean="0"/>
              <a:t>nju</a:t>
            </a:r>
            <a:r>
              <a:rPr lang="en-US" dirty="0" smtClean="0"/>
              <a:t> …</a:t>
            </a:r>
            <a:endParaRPr lang="en-US" dirty="0"/>
          </a:p>
        </p:txBody>
      </p:sp>
      <p:pic>
        <p:nvPicPr>
          <p:cNvPr id="4" name="Picture 3" descr="ljubavvvvvvvvvvvv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1142984"/>
            <a:ext cx="4000496" cy="4929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Heart 4"/>
          <p:cNvSpPr/>
          <p:nvPr/>
        </p:nvSpPr>
        <p:spPr>
          <a:xfrm>
            <a:off x="6929454" y="214290"/>
            <a:ext cx="1128714" cy="98583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365</Words>
  <Application>Microsoft Office PowerPoint</Application>
  <PresentationFormat>On-screen Show (4:3)</PresentationFormat>
  <Paragraphs>22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Muski dnevnik 1.,2. i 3 deo,  V.Kocić,8-4</vt:lpstr>
      <vt:lpstr>Knjiga „Muški dnevnik“ Dušana Pejčića dobitnik je prve nagrade dečje kritike „Dositejevo pero“ za 2014. godinu u kategoriji knjiga namenjenih starijem školskom uzrastu (11-14 godina). </vt:lpstr>
      <vt:lpstr>Slide 3</vt:lpstr>
      <vt:lpstr>Slide 4</vt:lpstr>
      <vt:lpstr>Dosanjan san-2.deo</vt:lpstr>
      <vt:lpstr>Tajna najTajnija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 User</dc:creator>
  <cp:lastModifiedBy>PC</cp:lastModifiedBy>
  <cp:revision>24</cp:revision>
  <dcterms:created xsi:type="dcterms:W3CDTF">2017-12-13T14:23:11Z</dcterms:created>
  <dcterms:modified xsi:type="dcterms:W3CDTF">2017-12-22T21:55:58Z</dcterms:modified>
</cp:coreProperties>
</file>